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  <p:sldMasterId id="2147483707" r:id="rId2"/>
    <p:sldMasterId id="2147483713" r:id="rId3"/>
    <p:sldMasterId id="2147483725" r:id="rId4"/>
    <p:sldMasterId id="2147484021" r:id="rId5"/>
    <p:sldMasterId id="2147484034" r:id="rId6"/>
    <p:sldMasterId id="2147484047" r:id="rId7"/>
  </p:sldMasterIdLst>
  <p:notesMasterIdLst>
    <p:notesMasterId r:id="rId22"/>
  </p:notesMasterIdLst>
  <p:sldIdLst>
    <p:sldId id="278" r:id="rId8"/>
    <p:sldId id="279" r:id="rId9"/>
    <p:sldId id="269" r:id="rId10"/>
    <p:sldId id="280" r:id="rId11"/>
    <p:sldId id="283" r:id="rId12"/>
    <p:sldId id="287" r:id="rId13"/>
    <p:sldId id="276" r:id="rId14"/>
    <p:sldId id="270" r:id="rId15"/>
    <p:sldId id="268" r:id="rId16"/>
    <p:sldId id="258" r:id="rId17"/>
    <p:sldId id="260" r:id="rId18"/>
    <p:sldId id="275" r:id="rId19"/>
    <p:sldId id="281" r:id="rId20"/>
    <p:sldId id="285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ineta BT" pitchFamily="82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ineta BT" pitchFamily="82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ineta BT" pitchFamily="82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ineta BT" pitchFamily="82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ineta BT" pitchFamily="82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ineta BT" pitchFamily="82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ineta BT" pitchFamily="82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ineta BT" pitchFamily="82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ineta BT" pitchFamily="82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5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7" autoAdjust="0"/>
    <p:restoredTop sz="94574" autoAdjust="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9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-2886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горния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5DCD2F-D072-4CF2-9445-8E15F0C23C8F}" type="datetimeFigureOut">
              <a:rPr lang="bg-BG" smtClean="0"/>
              <a:pPr/>
              <a:t>19.5.2020 г.</a:t>
            </a:fld>
            <a:endParaRPr lang="bg-BG"/>
          </a:p>
        </p:txBody>
      </p:sp>
      <p:sp>
        <p:nvSpPr>
          <p:cNvPr id="4" name="Контейнер за изображение на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Контейнер за бележ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E75D11-A4DA-4317-A878-065B59F7EE29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54736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изображение на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Контейнер за бележ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E75D11-A4DA-4317-A878-065B59F7EE29}" type="slidenum">
              <a:rPr lang="bg-BG" smtClean="0"/>
              <a:pPr/>
              <a:t>12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119396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bg-BG"/>
              <a:t>Click to edit Master title style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bg-BG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8E2FE6-DA1D-461D-8310-9B09752D964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9DEDBE-3835-49A9-BA39-E5C4D62D3BC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17259E-6EC2-483C-9D87-AEE1EE86F3C1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лавие, съдържан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40BA1-C5D6-48A3-B739-70A357E0361E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лавие, 2 съдържания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xfrm>
            <a:off x="457200" y="1981200"/>
            <a:ext cx="4038600" cy="1981200"/>
          </a:xfr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2"/>
          </p:nvPr>
        </p:nvSpPr>
        <p:spPr>
          <a:xfrm>
            <a:off x="457200" y="4114800"/>
            <a:ext cx="4038600" cy="1981200"/>
          </a:xfr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4038600" cy="4114800"/>
          </a:xfr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C82F98-5DB8-4D76-BFE7-73076326479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6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25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26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27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28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29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30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grpSp>
            <p:nvGrpSpPr>
              <p:cNvPr id="32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54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55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56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57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58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59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60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61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62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63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64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65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66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67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68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</p:grpSp>
          <p:grpSp>
            <p:nvGrpSpPr>
              <p:cNvPr id="33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52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53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</p:grpSp>
          <p:grpSp>
            <p:nvGrpSpPr>
              <p:cNvPr id="34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3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44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45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46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47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48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49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50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51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</p:grpSp>
          <p:sp>
            <p:nvSpPr>
              <p:cNvPr id="3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3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3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3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3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4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4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4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</p:grpSp>
      </p:grpSp>
      <p:sp>
        <p:nvSpPr>
          <p:cNvPr id="12704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455613" y="1920875"/>
            <a:ext cx="8226425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704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1" name="Rectangle 7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B138C8A-7B53-447B-B2B5-FA8C668731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4FC96-A817-4EEE-B78C-150B71BD9C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6ED92B-0B1F-465F-AADD-6466A640C5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5613" y="1598613"/>
            <a:ext cx="4037012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5025" y="1598613"/>
            <a:ext cx="40370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5B901-7C3E-43C9-A36B-368FEA7C53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DA09B0-F85F-43E1-97A9-039A7640D5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1FC095-AF21-47C2-99F8-7F22754DF6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644441-6B7D-4849-B6F2-6291801236A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DFB894-9809-4D8A-BBB2-88EBC0C557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0F6327-F934-4D77-BC5F-526CD870D6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5528B8-EE04-4AB6-AE6D-46E3301F97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E3C99C-AB4B-4657-80E1-9B872D86B9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6225" y="273050"/>
            <a:ext cx="2055813" cy="5822950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5613" y="273050"/>
            <a:ext cx="6018212" cy="5822950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6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1D6FFC-0594-4073-A469-6EFC2E37FE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bg-BG"/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</p:grpSp>
      <p:sp>
        <p:nvSpPr>
          <p:cNvPr id="17205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205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C544B4A-F5D4-41D7-85FE-FBF1416764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ED2025-092F-4756-891E-8A89432326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EB114-2198-4710-937C-EEA8752C2A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2047E0-0E7A-41EE-A9C7-9973A0A8AD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B6D0DF-08FD-4C65-A62D-036B81ECC2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6770C-38F5-46B1-8622-3E7C56EE4EF6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D29BEA-D843-4677-8A1C-B9486BD736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30BE6C-4A54-4C63-B319-48E9C40105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70EB6-7B93-4EF1-B192-A3BD71E764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AAA6B7-0EB2-4435-9F61-F96735A95D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B8F79-44C0-46C9-AEE5-0EF7837D53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2B74A-E2E6-466E-BA5F-90201AC260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лавие, съдържан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D9230B-6731-478D-B6AD-9159130E1C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Заглавен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8627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9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latin typeface="Arial" charset="0"/>
              </a:endParaRPr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47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52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53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56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57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63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64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65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72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73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74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75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79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81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82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83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84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86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87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88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89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90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91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92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96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97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98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99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00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02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03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04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06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07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08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10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11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12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13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14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15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16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17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18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19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20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21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22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23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24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25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26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27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28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29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30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32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33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44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45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46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47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49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50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51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52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53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54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55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56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57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58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59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60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61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62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63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64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65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66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67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68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69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0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1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2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3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4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5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6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7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8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9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80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81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82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83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84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85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86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87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88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89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0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1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2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3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4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5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7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8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9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00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01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02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03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04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05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06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07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08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09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10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11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12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13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14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15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16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17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18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219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</p:grpSp>
      <p:sp>
        <p:nvSpPr>
          <p:cNvPr id="197850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7851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20" name="Rectangle 2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1" name="Rectangle 22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2" name="Rectangle 2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E277B89-E6A4-489B-AA8B-885C21F78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86178-99EB-4338-93BB-D3BBD9066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4771B-9C76-4AA8-887C-3160045A7D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816DE2-1FFA-4A30-AF65-13F8B66295D4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A8AAE4-EEB1-4D8E-9948-A8DFC89112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8027C4-5C95-4370-916B-B025F0549D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DC8E00-D538-40A1-8E7D-B2BDB08AA0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18E17-5E96-48A3-9358-59785BDEDA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3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581683-1341-4AF9-A0C3-8595BA7412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AC5CA-90E7-44D1-85CC-3F04B2B795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2E84BB-026D-4575-B9F8-649A07ABC7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41E337-AA43-4197-9BE6-225E8C2D6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 съединение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лавие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Щракнете, за да редактирате стила на подзаглавията в образеца</a:t>
            </a:r>
            <a:endParaRPr kumimoji="0" lang="en-US"/>
          </a:p>
        </p:txBody>
      </p:sp>
      <p:sp>
        <p:nvSpPr>
          <p:cNvPr id="16" name="Контейнер за 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2" name="Контейнер за долния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15" name="Контейнер за номер на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F8C5E58B-65D9-496E-857E-5C76BA3F7EB4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лавие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27" name="Контейнер за съдържани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25" name="Контейнер за 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19" name="Контейнер за долния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16" name="Контейнер за номер на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pPr>
              <a:defRPr/>
            </a:pPr>
            <a:fld id="{B298472A-8DA8-4864-A3E1-85DA8834E658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Текстов контейне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6D6C3-6C04-423B-B5C6-63EFF4DB215A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лавка на секция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 съединение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ов контейнер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19" name="Контейнер за 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11" name="Контейнер за долния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16" name="Контейнер за номер на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AECA12-FB3E-41DE-85CC-AD66BDDA77AB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sp>
        <p:nvSpPr>
          <p:cNvPr id="8" name="Заглавие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лавие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14" name="Контейнер за съдържани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13" name="Контейнер за съдържани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21" name="Контейнер за 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10" name="Контейнер за долния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31" name="Контейнер за номер н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68130D-0392-4A21-BA05-E655951FF202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лавие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25" name="Текстов контейнер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28" name="Контейнер за съдържани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10" name="Контейнер за 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pPr>
              <a:defRPr/>
            </a:pPr>
            <a:fld id="{F8A684DE-E925-43A6-B57C-D5BE70AFA619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sp>
        <p:nvSpPr>
          <p:cNvPr id="11" name="Право съединение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лавие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12" name="Контейнер за 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21" name="Контейнер за долния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FBCDC-0318-46B3-A5EE-A0648807EDAB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24" name="Контейнер за долния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AA16BB-C56E-435C-92F7-82E2BC26A54C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аво съединение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лавие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26" name="Текстов контейнер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14" name="Контейнер за съдържани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25" name="Контейнер за 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29" name="Контейнер за долния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C1BFF6-50FC-4F54-9C56-8E1C91C7EDDA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Контейнер за картина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bg-BG" smtClean="0"/>
              <a:t>Щракнете върху иконата, за да добавите картина</a:t>
            </a:r>
            <a:endParaRPr kumimoji="0" lang="en-US" dirty="0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31" name="Контейнер за номер на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F7B629-4A90-4FE2-B6BA-1D5A0168C06C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sp>
        <p:nvSpPr>
          <p:cNvPr id="17" name="Заглавие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26" name="Текстов контейнер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83A061-EAD8-4E25-83BB-23DCBB3BD44D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69F9D-16CF-4E03-8817-1BA26319222E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лавие, съдържан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453959-940F-4A63-88DD-30722C243E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ED5D8-9C9B-4727-A333-70F97588F189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лавие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17" name="Подзаглавие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bg-BG" smtClean="0"/>
              <a:t>Щракнете, за да редактирате стила на подзаглавията в образеца</a:t>
            </a:r>
            <a:endParaRPr kumimoji="0" lang="en-US"/>
          </a:p>
        </p:txBody>
      </p:sp>
      <p:sp>
        <p:nvSpPr>
          <p:cNvPr id="30" name="Контейнер за 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19" name="Контейнер за долния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27" name="Контейнер за номер н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C5E58B-65D9-496E-857E-5C76BA3F7EB4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98472A-8DA8-4864-A3E1-85DA8834E658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AECA12-FB3E-41DE-85CC-AD66BDDA77AB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D68130D-0392-4A21-BA05-E655951FF202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A684DE-E925-43A6-B57C-D5BE70AFA619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9FBCDC-0318-46B3-A5EE-A0648807EDAB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AA16BB-C56E-435C-92F7-82E2BC26A54C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C1BFF6-50FC-4F54-9C56-8E1C91C7EDDA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авоъгълник с един скосен и заоблен ъгъл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авоъгълен триъгъл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E6F7B629-4A90-4FE2-B6BA-1D5A0168C06C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bg-BG" smtClean="0"/>
              <a:t>Щракнете върху иконата, за да добавите картина</a:t>
            </a:r>
            <a:endParaRPr kumimoji="0" lang="en-US" dirty="0"/>
          </a:p>
        </p:txBody>
      </p:sp>
      <p:sp>
        <p:nvSpPr>
          <p:cNvPr id="10" name="Свободна форм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Свободна форм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83A061-EAD8-4E25-83BB-23DCBB3BD44D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9678E-8F13-41DD-8E60-7E6759146F7F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69F9D-16CF-4E03-8817-1BA26319222E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лавие и 4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F79E13-29A2-44FC-AFD7-3E83AFE76C42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Контейнер за 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17" name="Контейнер за долния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29" name="Контейнер за номер на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E8E2FE6-DA1D-461D-8310-9B09752D9649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sp>
        <p:nvSpPr>
          <p:cNvPr id="32" name="Правоъгъл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авоъгъл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авоъгъл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авоъгъл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авоъгъл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лавие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9" name="Подзаглавие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bg-BG" smtClean="0"/>
              <a:t>Щракнете, за да редактирате стила на подзаглавията в образеца</a:t>
            </a:r>
            <a:endParaRPr kumimoji="0" lang="en-US"/>
          </a:p>
        </p:txBody>
      </p:sp>
      <p:sp>
        <p:nvSpPr>
          <p:cNvPr id="56" name="Правоъгъл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авоъгъл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авоъгъл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авоъгъл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5644441-6B7D-4849-B6F2-6291801236AA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на секц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вободна форма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Свободна форма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Свободна форма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Свободна форма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Свободна форма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Свободна форма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Свободна форма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Свободна форма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Свободна форма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Свободна форма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Свободна форма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Свободна форма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Свободна форма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Свободна форма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Свободна форма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136770C-38F5-46B1-8622-3E7C56EE4EF6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sp>
        <p:nvSpPr>
          <p:cNvPr id="7" name="Правоъгъл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8" name="Правоъгъл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авоъгъл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авоъгъл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авоъгъл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авоъгъл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B816DE2-1FFA-4A30-AF65-13F8B66295D4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авоъгъл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5" name="Контейнер за съдържани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6" name="Контейнер за съдържани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7" name="Контейнер за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8" name="Контейнер за долния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9" name="Контейнер за номер н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1E6D6C3-6C04-423B-B5C6-63EFF4DB215A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sp>
        <p:nvSpPr>
          <p:cNvPr id="16" name="Правоъгъл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авоъгъл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авоъгъл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авоъгъл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авоъгъл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авоъгъл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авоъгъл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авоъгъл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авоъгъл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4" name="Контейнер за долния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ACED5D8-9C9B-4727-A333-70F97588F189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4" name="Контейнер за номер н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959678E-8F13-41DD-8E60-7E6759146F7F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Текстов контейнер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sp>
        <p:nvSpPr>
          <p:cNvPr id="4" name="Контейнер за съдържани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34E535E-3387-431D-BBB4-D7B05F5EA2BD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  <a:p>
            <a:pPr lvl="1"/>
            <a:r>
              <a:rPr lang="bg-BG" smtClean="0"/>
              <a:t>Второ ниво</a:t>
            </a:r>
          </a:p>
          <a:p>
            <a:pPr lvl="2"/>
            <a:r>
              <a:rPr lang="bg-BG" smtClean="0"/>
              <a:t>Трето ниво</a:t>
            </a:r>
          </a:p>
          <a:p>
            <a:pPr lvl="3"/>
            <a:r>
              <a:rPr lang="bg-BG" smtClean="0"/>
              <a:t>Четвърто ниво</a:t>
            </a:r>
          </a:p>
          <a:p>
            <a:pPr lvl="4"/>
            <a:r>
              <a:rPr lang="bg-BG" smtClean="0"/>
              <a:t>Пето ниво</a:t>
            </a:r>
            <a:endParaRPr lang="bg-BG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4E535E-3387-431D-BBB4-D7B05F5EA2BD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авоъгъл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аво съединение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иране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аво съединение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аво съединение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аво съединение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лавие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bg-BG" smtClean="0"/>
              <a:t>Щракнете върху иконата, за да добавите картина</a:t>
            </a:r>
            <a:endParaRPr kumimoji="0" lang="en-US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</p:txBody>
      </p:sp>
      <p:grpSp>
        <p:nvGrpSpPr>
          <p:cNvPr id="14" name="Групиране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аво съединение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аво съединение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аво съединение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иране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аво съединение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аво съединение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аво съединение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Контейнер за 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долния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7" name="Контейнер за номер на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>
              <a:defRPr/>
            </a:pPr>
            <a:fld id="{ED52D402-A376-4501-A36E-FCF225F26BD8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769DEDBE-3835-49A9-BA39-E5C4D62D3BCE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" name="Контейнер за вертикален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lang="bg-BG" smtClean="0"/>
              <a:t>Второ ниво</a:t>
            </a:r>
          </a:p>
          <a:p>
            <a:pPr lvl="2" eaLnBrk="1" latinLnBrk="0" hangingPunct="1"/>
            <a:r>
              <a:rPr lang="bg-BG" smtClean="0"/>
              <a:t>Трето ниво</a:t>
            </a:r>
          </a:p>
          <a:p>
            <a:pPr lvl="3" eaLnBrk="1" latinLnBrk="0" hangingPunct="1"/>
            <a:r>
              <a:rPr lang="bg-BG" smtClean="0"/>
              <a:t>Четвърто ниво</a:t>
            </a:r>
          </a:p>
          <a:p>
            <a:pPr lvl="4" eaLnBrk="1" latinLnBrk="0" hangingPunct="1"/>
            <a:r>
              <a:rPr lang="bg-BG" smtClean="0"/>
              <a:t>Пето ниво</a:t>
            </a:r>
            <a:endParaRPr kumimoji="0" lang="en-US"/>
          </a:p>
        </p:txBody>
      </p:sp>
      <p:sp>
        <p:nvSpPr>
          <p:cNvPr id="4" name="Контейнер за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5" name="Контейнер за долния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6" name="Контейнер за номер н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A17259E-6EC2-483C-9D87-AEE1EE86F3C1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bg-BG" smtClean="0"/>
              <a:t>Щракнете, за да редактирате стила на заглавието в образеца</a:t>
            </a:r>
            <a:endParaRPr lang="bg-BG"/>
          </a:p>
        </p:txBody>
      </p:sp>
      <p:sp>
        <p:nvSpPr>
          <p:cNvPr id="3" name="Контейнер за картина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bg-BG" noProof="0" smtClean="0"/>
          </a:p>
        </p:txBody>
      </p:sp>
      <p:sp>
        <p:nvSpPr>
          <p:cNvPr id="4" name="Текстов контейне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bg-BG" smtClean="0"/>
              <a:t>Щракн., за да ред. стил на загл. в обр.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52D402-A376-4501-A36E-FCF225F26BD8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Ovr>
    <a:masterClrMapping/>
  </p:clrMapOvr>
  <p:transition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title style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smtClean="0"/>
              <a:t>Click to edit Master text styles</a:t>
            </a:r>
          </a:p>
          <a:p>
            <a:pPr lvl="1"/>
            <a:r>
              <a:rPr lang="bg-BG" smtClean="0"/>
              <a:t>Second level</a:t>
            </a:r>
          </a:p>
          <a:p>
            <a:pPr lvl="2"/>
            <a:r>
              <a:rPr lang="bg-BG" smtClean="0"/>
              <a:t>Third level</a:t>
            </a:r>
          </a:p>
          <a:p>
            <a:pPr lvl="3"/>
            <a:r>
              <a:rPr lang="bg-BG" smtClean="0"/>
              <a:t>Fourth level</a:t>
            </a:r>
          </a:p>
          <a:p>
            <a:pPr lvl="4"/>
            <a:r>
              <a:rPr lang="bg-BG" smtClean="0"/>
              <a:t>Fifth level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AD215B11-B3FF-413B-B9AA-54F4917F9243}" type="slidenum">
              <a:rPr lang="bg-BG"/>
              <a:pPr>
                <a:defRPr/>
              </a:pPr>
              <a:t>‹#›</a:t>
            </a:fld>
            <a:endParaRPr lang="bg-BG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5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</p:sldLayoutIdLst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7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78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7" grpId="0" build="p">
        <p:tmplLst>
          <p:tmpl lvl="1">
            <p:tnLst>
              <p:par>
                <p:cTn presetID="22" presetClass="entr" presetSubtype="8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8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7827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8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7827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8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7827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8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7827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2" presetClass="entr" presetSubtype="8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78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left)">
                      <p:cBhvr>
                        <p:cTn dur="500"/>
                        <p:tgtEl>
                          <p:spTgt spid="7782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12595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grpSp>
          <p:nvGrpSpPr>
            <p:cNvPr id="10249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2595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5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5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6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6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6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6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6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6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6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6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6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6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7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7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7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7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7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7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7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7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7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7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8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598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grpSp>
            <p:nvGrpSpPr>
              <p:cNvPr id="10275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2598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8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8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8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8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8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8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9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9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9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9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9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9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9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599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</p:grpSp>
          <p:grpSp>
            <p:nvGrpSpPr>
              <p:cNvPr id="10276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2599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600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</p:grpSp>
          <p:grpSp>
            <p:nvGrpSpPr>
              <p:cNvPr id="10277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2600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600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600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600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600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600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600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600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  <p:sp>
              <p:nvSpPr>
                <p:cNvPr id="12601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bg-BG"/>
                </a:p>
              </p:txBody>
            </p:sp>
          </p:grpSp>
          <p:sp>
            <p:nvSpPr>
              <p:cNvPr id="12601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6012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6013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6014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601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6016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6017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26018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</p:grpSp>
      </p:grpSp>
      <p:sp>
        <p:nvSpPr>
          <p:cNvPr id="12601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273050"/>
            <a:ext cx="82264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2602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5613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602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2050"/>
            <a:ext cx="28956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602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205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78BFF1AB-ECFC-4B14-9764-7E3FCD38B3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2602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598613"/>
            <a:ext cx="8226425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61" r:id="rId1"/>
    <p:sldLayoutId id="2147483913" r:id="rId2"/>
    <p:sldLayoutId id="2147483914" r:id="rId3"/>
    <p:sldLayoutId id="2147483915" r:id="rId4"/>
    <p:sldLayoutId id="2147483916" r:id="rId5"/>
    <p:sldLayoutId id="2147483917" r:id="rId6"/>
    <p:sldLayoutId id="2147483918" r:id="rId7"/>
    <p:sldLayoutId id="2147483919" r:id="rId8"/>
    <p:sldLayoutId id="2147483920" r:id="rId9"/>
    <p:sldLayoutId id="2147483921" r:id="rId10"/>
    <p:sldLayoutId id="2147483922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6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6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6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6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0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019" grpId="0"/>
      <p:bldP spid="126023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</p:cBhvr>
                    </p:animEffect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>
                          <p:stCondLst>
                            <p:cond delay="0"/>
                          </p:stCondLst>
                        </p:cTn>
                        <p:tgtEl>
                          <p:spTgt spid="12602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7101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101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</p:grpSp>
      <p:sp>
        <p:nvSpPr>
          <p:cNvPr id="17101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bg-BG"/>
          </a:p>
        </p:txBody>
      </p:sp>
      <p:grpSp>
        <p:nvGrpSpPr>
          <p:cNvPr id="11268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7101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grpSp>
          <p:nvGrpSpPr>
            <p:cNvPr id="11282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7101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7101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7101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7102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  <p:sp>
            <p:nvSpPr>
              <p:cNvPr id="17102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bg-BG"/>
              </a:p>
            </p:txBody>
          </p:sp>
        </p:grpSp>
        <p:sp>
          <p:nvSpPr>
            <p:cNvPr id="17102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</p:grpSp>
      <p:grpSp>
        <p:nvGrpSpPr>
          <p:cNvPr id="11269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71024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1025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1026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1027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1028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71029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</p:grpSp>
      <p:sp>
        <p:nvSpPr>
          <p:cNvPr id="17103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103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7103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103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103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F02FDB82-F9D0-4111-A9A0-C9D2930100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62" r:id="rId1"/>
    <p:sldLayoutId id="2147483923" r:id="rId2"/>
    <p:sldLayoutId id="2147483924" r:id="rId3"/>
    <p:sldLayoutId id="2147483925" r:id="rId4"/>
    <p:sldLayoutId id="2147483926" r:id="rId5"/>
    <p:sldLayoutId id="2147483927" r:id="rId6"/>
    <p:sldLayoutId id="2147483928" r:id="rId7"/>
    <p:sldLayoutId id="2147483929" r:id="rId8"/>
    <p:sldLayoutId id="2147483930" r:id="rId9"/>
    <p:sldLayoutId id="2147483931" r:id="rId10"/>
    <p:sldLayoutId id="2147483932" r:id="rId11"/>
    <p:sldLayoutId id="2147483933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30" grpId="0"/>
      <p:bldP spid="171031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10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1031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10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1031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10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1031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10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1031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710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7103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196611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12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13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14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15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16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17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18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19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20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21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22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23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24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25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26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27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28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29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30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31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32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33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34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35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36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37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38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39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40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41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42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bg-BG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  <p:sp>
          <p:nvSpPr>
            <p:cNvPr id="196643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44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45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46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47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48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49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50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51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52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53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54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55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56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57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58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59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60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61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62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63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64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65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66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67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68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69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70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71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72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73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74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75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76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77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78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79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80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81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82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83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84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85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86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87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88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89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90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91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92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93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94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95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96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97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98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699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00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01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02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03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04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05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06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07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08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09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10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11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12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13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14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15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16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17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18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19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20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21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22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23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24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25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26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27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28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29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30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31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32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33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34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35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36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37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38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39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40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41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42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43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44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45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46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47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48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49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50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51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52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53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54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55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56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57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58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59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60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61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62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63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64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65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66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67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68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69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70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71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72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73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74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75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76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77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78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79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80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81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82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83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84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85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86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87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88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89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90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91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92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93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94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95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96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97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98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799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00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01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02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03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04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05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06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07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08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09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10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11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12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13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14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15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16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17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18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19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20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21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22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23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24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  <p:sp>
          <p:nvSpPr>
            <p:cNvPr id="196825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bg-BG"/>
            </a:p>
          </p:txBody>
        </p:sp>
      </p:grpSp>
      <p:sp>
        <p:nvSpPr>
          <p:cNvPr id="196826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15D11A25-78E7-453B-B9DC-514E564E24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96827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6828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6829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6830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6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  <p:sldLayoutId id="2147483952" r:id="rId9"/>
    <p:sldLayoutId id="2147483953" r:id="rId10"/>
    <p:sldLayoutId id="2147483954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829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68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6829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68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6829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68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6829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68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6829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968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>
                          <p:stCondLst>
                            <p:cond delay="0"/>
                          </p:stCondLst>
                        </p:cTn>
                        <p:tgtEl>
                          <p:spTgt spid="1968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96830" grpId="0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 съединение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ов контейнер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1" name="Контейнер за 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28" name="Контейнер за долния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5" name="Контейнер за номер на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D215B11-B3FF-413B-B9AA-54F4917F9243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sp>
        <p:nvSpPr>
          <p:cNvPr id="10" name="Контейнер за заглавие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9" name="Право съединение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аво съединение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2" r:id="rId1"/>
    <p:sldLayoutId id="2147484023" r:id="rId2"/>
    <p:sldLayoutId id="2147484024" r:id="rId3"/>
    <p:sldLayoutId id="2147484025" r:id="rId4"/>
    <p:sldLayoutId id="2147484026" r:id="rId5"/>
    <p:sldLayoutId id="2147484027" r:id="rId6"/>
    <p:sldLayoutId id="2147484028" r:id="rId7"/>
    <p:sldLayoutId id="2147484029" r:id="rId8"/>
    <p:sldLayoutId id="2147484030" r:id="rId9"/>
    <p:sldLayoutId id="2147484031" r:id="rId10"/>
    <p:sldLayoutId id="2147484032" r:id="rId11"/>
    <p:sldLayoutId id="2147484033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10" grpId="0"/>
    </p:bld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вободна форм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Свободна форм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Контейнер за заглавие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30" name="Текстов контейне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0" name="Контейнер за 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22" name="Контейнер за долния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bg-BG"/>
          </a:p>
        </p:txBody>
      </p:sp>
      <p:sp>
        <p:nvSpPr>
          <p:cNvPr id="18" name="Контейнер за номер на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AD215B11-B3FF-413B-B9AA-54F4917F9243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  <p:grpSp>
        <p:nvGrpSpPr>
          <p:cNvPr id="2" name="Групиране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Свободна форм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Свободна форм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5" r:id="rId1"/>
    <p:sldLayoutId id="2147484036" r:id="rId2"/>
    <p:sldLayoutId id="2147484037" r:id="rId3"/>
    <p:sldLayoutId id="2147484038" r:id="rId4"/>
    <p:sldLayoutId id="2147484039" r:id="rId5"/>
    <p:sldLayoutId id="2147484040" r:id="rId6"/>
    <p:sldLayoutId id="2147484041" r:id="rId7"/>
    <p:sldLayoutId id="2147484042" r:id="rId8"/>
    <p:sldLayoutId id="2147484043" r:id="rId9"/>
    <p:sldLayoutId id="2147484044" r:id="rId10"/>
    <p:sldLayoutId id="2147484045" r:id="rId11"/>
    <p:sldLayoutId id="2147484046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30" grpId="0" build="p"/>
    </p:bld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авоъгъл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авоъгъл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авоъгъл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авоъгъл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авоъгъл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авоъгъл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авоъгъл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авоъгъл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авоъгъл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Контейнер за заглавие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bg-BG" smtClean="0"/>
              <a:t>Щракнете, за да редактирате стила на заглавието в образеца</a:t>
            </a:r>
            <a:endParaRPr kumimoji="0" lang="en-US"/>
          </a:p>
        </p:txBody>
      </p:sp>
      <p:sp>
        <p:nvSpPr>
          <p:cNvPr id="13" name="Текстов контейнер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bg-BG" smtClean="0"/>
              <a:t>Щракн., за да ред. стил на загл. в обр.</a:t>
            </a:r>
          </a:p>
          <a:p>
            <a:pPr lvl="1" eaLnBrk="1" latinLnBrk="0" hangingPunct="1"/>
            <a:r>
              <a:rPr kumimoji="0" lang="bg-BG" smtClean="0"/>
              <a:t>Второ ниво</a:t>
            </a:r>
          </a:p>
          <a:p>
            <a:pPr lvl="2" eaLnBrk="1" latinLnBrk="0" hangingPunct="1"/>
            <a:r>
              <a:rPr kumimoji="0" lang="bg-BG" smtClean="0"/>
              <a:t>Трето ниво</a:t>
            </a:r>
          </a:p>
          <a:p>
            <a:pPr lvl="3" eaLnBrk="1" latinLnBrk="0" hangingPunct="1"/>
            <a:r>
              <a:rPr kumimoji="0" lang="bg-BG" smtClean="0"/>
              <a:t>Четвърто ниво</a:t>
            </a:r>
          </a:p>
          <a:p>
            <a:pPr lvl="4" eaLnBrk="1" latinLnBrk="0" hangingPunct="1"/>
            <a:r>
              <a:rPr kumimoji="0" lang="bg-BG" smtClean="0"/>
              <a:t>Пето ниво</a:t>
            </a:r>
            <a:endParaRPr kumimoji="0" lang="en-US"/>
          </a:p>
        </p:txBody>
      </p:sp>
      <p:sp>
        <p:nvSpPr>
          <p:cNvPr id="14" name="Контейнер за 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3" name="Контейнер за долния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bg-BG"/>
          </a:p>
        </p:txBody>
      </p:sp>
      <p:sp>
        <p:nvSpPr>
          <p:cNvPr id="23" name="Контейнер за номер на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AD215B11-B3FF-413B-B9AA-54F4917F9243}" type="slidenum">
              <a:rPr lang="bg-BG" smtClean="0"/>
              <a:pPr>
                <a:defRPr/>
              </a:pPr>
              <a:t>‹#›</a:t>
            </a:fld>
            <a:endParaRPr lang="bg-BG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48" r:id="rId1"/>
    <p:sldLayoutId id="2147484049" r:id="rId2"/>
    <p:sldLayoutId id="2147484050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6" r:id="rId9"/>
    <p:sldLayoutId id="2147484057" r:id="rId10"/>
    <p:sldLayoutId id="2147484058" r:id="rId11"/>
  </p:sldLayoutIdLst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3" grpId="0" build="p"/>
    </p:bldLst>
  </p:timing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priem_09\09%20Kiril%20Marichkov%20-%20Kletva%20(%20www.Music-BG.org%20).mp3" TargetMode="Externa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Relationship Id="rId9" Type="http://schemas.openxmlformats.org/officeDocument/2006/relationships/image" Target="../media/image4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2.jpeg"/><Relationship Id="rId2" Type="http://schemas.openxmlformats.org/officeDocument/2006/relationships/slideLayout" Target="../slideLayouts/slideLayout7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8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0"/>
            <a:ext cx="8839200" cy="1371600"/>
          </a:xfrm>
        </p:spPr>
        <p:txBody>
          <a:bodyPr/>
          <a:lstStyle/>
          <a:p>
            <a:pPr eaLnBrk="1" hangingPunct="1">
              <a:defRPr/>
            </a:pPr>
            <a:r>
              <a:rPr lang="bg-BG" sz="3200" b="1" dirty="0" smtClean="0">
                <a:latin typeface="Times New Roman" pitchFamily="18" charset="0"/>
                <a:cs typeface="Times New Roman" pitchFamily="18" charset="0"/>
              </a:rPr>
              <a:t>СУ „ПРОФ. Д-Р АСЕН  ЗЛАТАРОВ“ – </a:t>
            </a:r>
            <a:br>
              <a:rPr lang="bg-BG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bg-BG" sz="3200" b="1" dirty="0" smtClean="0">
                <a:latin typeface="Times New Roman" pitchFamily="18" charset="0"/>
                <a:cs typeface="Times New Roman" pitchFamily="18" charset="0"/>
              </a:rPr>
              <a:t>МИНЕРАЛНИ БАНИ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2" name="Picture 6" descr="C:\Users\User\Desktop\снимки\СУ\DSC03818_1_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0757" y="1752600"/>
            <a:ext cx="8534400" cy="47899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1" name="Picture 1" descr="C:\Users\User\Desktop\снимки\Чонк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33582" cy="3238500"/>
          </a:xfrm>
          <a:prstGeom prst="rect">
            <a:avLst/>
          </a:prstGeom>
          <a:noFill/>
        </p:spPr>
      </p:pic>
      <p:pic>
        <p:nvPicPr>
          <p:cNvPr id="143362" name="Picture 2" descr="C:\Users\User\Desktop\снимки\komplex_olimpik_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0072" y="0"/>
            <a:ext cx="6083929" cy="4800600"/>
          </a:xfrm>
          <a:prstGeom prst="rect">
            <a:avLst/>
          </a:prstGeom>
          <a:noFill/>
        </p:spPr>
      </p:pic>
      <p:pic>
        <p:nvPicPr>
          <p:cNvPr id="143365" name="Picture 5" descr="C:\Users\User\Desktop\снимки\miramar_0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971801"/>
            <a:ext cx="5853110" cy="3886200"/>
          </a:xfrm>
          <a:prstGeom prst="rect">
            <a:avLst/>
          </a:prstGeom>
          <a:noFill/>
        </p:spPr>
      </p:pic>
      <p:pic>
        <p:nvPicPr>
          <p:cNvPr id="143370" name="Picture 10" descr="&amp;Rcy;&amp;iecy;&amp;zcy;&amp;ucy;&amp;lcy;&amp;tcy;&amp;acy;&amp;tcy; &amp;scy; &amp;icy;&amp;zcy;&amp;ocy;&amp;bcy;&amp;rcy;&amp;acy;&amp;zhcy;&amp;iecy;&amp;ncy;&amp;icy;&amp;iecy; &amp;zcy;&amp;acy; &amp;khcy;&amp;acy;&amp;scy;&amp;kcy;&amp;ocy;&amp;vcy;&amp;scy;&amp;kcy;&amp;icy; &amp;mcy;&amp;icy;&amp;ncy;&amp;iecy;&amp;rcy;&amp;acy;&amp;lcy;&amp;ncy;&amp;icy; &amp;bcy;&amp;acy;&amp;ncy;&amp;icy; &amp;zcy;&amp;acy;&amp;mcy;&amp;hardcy;&amp;kcy;&amp;a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4675451"/>
            <a:ext cx="3276600" cy="218254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7" name="Picture 1" descr="C:\Users\User\Desktop\снимки\D_Villa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648200"/>
            <a:ext cx="3055526" cy="2209800"/>
          </a:xfrm>
          <a:prstGeom prst="rect">
            <a:avLst/>
          </a:prstGeom>
          <a:noFill/>
        </p:spPr>
      </p:pic>
      <p:pic>
        <p:nvPicPr>
          <p:cNvPr id="142338" name="Picture 2" descr="C:\Users\User\Desktop\снимки\hotel_ayli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0"/>
            <a:ext cx="3386666" cy="1905000"/>
          </a:xfrm>
          <a:prstGeom prst="rect">
            <a:avLst/>
          </a:prstGeom>
          <a:noFill/>
        </p:spPr>
      </p:pic>
      <p:pic>
        <p:nvPicPr>
          <p:cNvPr id="142339" name="Picture 3" descr="C:\Users\User\Desktop\снимки\hotel_bulgar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0"/>
            <a:ext cx="4267200" cy="3200400"/>
          </a:xfrm>
          <a:prstGeom prst="rect">
            <a:avLst/>
          </a:prstGeom>
          <a:noFill/>
        </p:spPr>
      </p:pic>
      <p:pic>
        <p:nvPicPr>
          <p:cNvPr id="142340" name="Picture 4" descr="C:\Users\User\Desktop\снимки\kashta_ego_b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235200" cy="1676400"/>
          </a:xfrm>
          <a:prstGeom prst="rect">
            <a:avLst/>
          </a:prstGeom>
          <a:noFill/>
        </p:spPr>
      </p:pic>
      <p:pic>
        <p:nvPicPr>
          <p:cNvPr id="142341" name="Picture 5" descr="C:\Users\User\Desktop\снимки\mirama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00400" y="2514600"/>
            <a:ext cx="3124871" cy="2077144"/>
          </a:xfrm>
          <a:prstGeom prst="rect">
            <a:avLst/>
          </a:prstGeom>
          <a:noFill/>
        </p:spPr>
      </p:pic>
      <p:pic>
        <p:nvPicPr>
          <p:cNvPr id="142342" name="Picture 6" descr="C:\Users\User\Desktop\снимки\semeen_hotel_arizon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2075755"/>
            <a:ext cx="3200400" cy="2406140"/>
          </a:xfrm>
          <a:prstGeom prst="rect">
            <a:avLst/>
          </a:prstGeom>
          <a:noFill/>
        </p:spPr>
      </p:pic>
      <p:pic>
        <p:nvPicPr>
          <p:cNvPr id="142343" name="Picture 7" descr="C:\Users\User\Desktop\снимки\kashta_za_gosti_arf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24600" y="2743200"/>
            <a:ext cx="2819400" cy="1888777"/>
          </a:xfrm>
          <a:prstGeom prst="rect">
            <a:avLst/>
          </a:prstGeom>
          <a:noFill/>
        </p:spPr>
      </p:pic>
      <p:pic>
        <p:nvPicPr>
          <p:cNvPr id="142344" name="Picture 8" descr="C:\Users\User\Desktop\снимки\kashta_za_gosti_mineral_village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867400" y="4675306"/>
            <a:ext cx="3276600" cy="2182694"/>
          </a:xfrm>
          <a:prstGeom prst="rect">
            <a:avLst/>
          </a:prstGeom>
          <a:noFill/>
        </p:spPr>
      </p:pic>
      <p:pic>
        <p:nvPicPr>
          <p:cNvPr id="142345" name="Picture 9" descr="C:\Users\User\Desktop\снимки\hotel_izvorite_0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00400" y="4648200"/>
            <a:ext cx="2590800" cy="19431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7" name="09 Kiril Marichkov - Kletva ( www.Music-BG.org ).mp3">
            <a:hlinkClick r:id="" action="ppaction://media"/>
          </p:cNvPr>
          <p:cNvPicPr>
            <a:picLocks noGrp="1" noRot="1" noChangeAspect="1" noChangeArrowheads="1"/>
          </p:cNvPicPr>
          <p:nvPr>
            <p:ph sz="half" idx="4294967295"/>
            <a:audioFile r:link="rId1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304800" cy="304800"/>
          </a:xfrm>
        </p:spPr>
      </p:pic>
      <p:pic>
        <p:nvPicPr>
          <p:cNvPr id="141313" name="Picture 1" descr="C:\Users\User\Desktop\снимки\hotel_bojur_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600" y="0"/>
            <a:ext cx="2743200" cy="2057400"/>
          </a:xfrm>
          <a:prstGeom prst="rect">
            <a:avLst/>
          </a:prstGeom>
          <a:noFill/>
        </p:spPr>
      </p:pic>
      <p:pic>
        <p:nvPicPr>
          <p:cNvPr id="141314" name="Picture 2" descr="C:\Users\User\Desktop\снимки\hotel_bojur_0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46400" y="2209800"/>
            <a:ext cx="6197600" cy="4648200"/>
          </a:xfrm>
          <a:prstGeom prst="rect">
            <a:avLst/>
          </a:prstGeom>
          <a:noFill/>
        </p:spPr>
      </p:pic>
      <p:pic>
        <p:nvPicPr>
          <p:cNvPr id="141315" name="Picture 3" descr="C:\Users\User\Desktop\снимки\hotel_bojur_05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00800" y="0"/>
            <a:ext cx="2743200" cy="2057400"/>
          </a:xfrm>
          <a:prstGeom prst="rect">
            <a:avLst/>
          </a:prstGeom>
          <a:noFill/>
        </p:spPr>
      </p:pic>
      <p:pic>
        <p:nvPicPr>
          <p:cNvPr id="141316" name="Picture 4" descr="C:\Users\User\Desktop\снимки\hotel_bojur_0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2209800"/>
            <a:ext cx="3095167" cy="4648200"/>
          </a:xfrm>
          <a:prstGeom prst="rect">
            <a:avLst/>
          </a:prstGeom>
          <a:noFill/>
          <a:scene3d>
            <a:camera prst="orthographicFront">
              <a:rot lat="0" lon="21299999" rev="0"/>
            </a:camera>
            <a:lightRig rig="threePt" dir="t"/>
          </a:scene3d>
        </p:spPr>
      </p:pic>
      <p:pic>
        <p:nvPicPr>
          <p:cNvPr id="141317" name="Picture 5" descr="C:\Users\User\Desktop\снимки\SBR_Aylin_008.jpg"/>
          <p:cNvPicPr>
            <a:picLocks noChangeAspect="1" noChangeArrowheads="1"/>
          </p:cNvPicPr>
          <p:nvPr/>
        </p:nvPicPr>
        <p:blipFill>
          <a:blip r:embed="rId9"/>
          <a:srcRect r="31714"/>
          <a:stretch>
            <a:fillRect/>
          </a:stretch>
        </p:blipFill>
        <p:spPr bwMode="auto">
          <a:xfrm>
            <a:off x="3352800" y="0"/>
            <a:ext cx="2667000" cy="2195761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95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57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C:\Users\User\Desktop\снимки\hotel_bojur_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4191000" cy="3143250"/>
          </a:xfrm>
          <a:prstGeom prst="rect">
            <a:avLst/>
          </a:prstGeom>
          <a:noFill/>
        </p:spPr>
      </p:pic>
      <p:pic>
        <p:nvPicPr>
          <p:cNvPr id="146435" name="Picture 3" descr="C:\Users\User\Desktop\снимки\olimpia_roxana_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67943" y="185057"/>
            <a:ext cx="4126379" cy="3200400"/>
          </a:xfrm>
          <a:prstGeom prst="rect">
            <a:avLst/>
          </a:prstGeom>
          <a:noFill/>
        </p:spPr>
      </p:pic>
      <p:pic>
        <p:nvPicPr>
          <p:cNvPr id="146436" name="Picture 4" descr="C:\Users\User\Desktop\снимки\hotel_izvorite_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351013"/>
            <a:ext cx="3276600" cy="3506987"/>
          </a:xfrm>
          <a:prstGeom prst="rect">
            <a:avLst/>
          </a:prstGeom>
          <a:noFill/>
        </p:spPr>
      </p:pic>
      <p:pic>
        <p:nvPicPr>
          <p:cNvPr id="146437" name="Picture 5" descr="C:\Users\User\Desktop\снимки\olimpia_roxana_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3304857"/>
            <a:ext cx="2362200" cy="3553143"/>
          </a:xfrm>
          <a:prstGeom prst="rect">
            <a:avLst/>
          </a:prstGeom>
          <a:noFill/>
        </p:spPr>
      </p:pic>
      <p:pic>
        <p:nvPicPr>
          <p:cNvPr id="146438" name="Picture 6" descr="C:\Users\User\Desktop\снимки\hotel_bojur_0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91200" y="3429000"/>
            <a:ext cx="3352800" cy="25146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снимки\hotel_bulgaria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95400" y="762000"/>
            <a:ext cx="6629400" cy="49720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27962591"/>
      </p:ext>
    </p:extLst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bg-BG" sz="3600" dirty="0" smtClean="0">
                <a:solidFill>
                  <a:srgbClr val="FF0066"/>
                </a:solidFill>
                <a:latin typeface="Times New Roman" pitchFamily="18" charset="0"/>
              </a:rPr>
              <a:t>КУРОРТНОТО  СЕЛИЩЕ</a:t>
            </a:r>
            <a:endParaRPr lang="en-US" sz="3600" dirty="0" smtClean="0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295400"/>
            <a:ext cx="86868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bg-BG" sz="2400" dirty="0" smtClean="0">
                <a:solidFill>
                  <a:srgbClr val="FF0066"/>
                </a:solidFill>
              </a:rPr>
              <a:t>Създадено и ползвано от местните траки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endParaRPr lang="bg-BG" sz="1800" dirty="0" smtClean="0">
              <a:solidFill>
                <a:srgbClr val="FF00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bg-BG" sz="2400" dirty="0" smtClean="0">
                <a:solidFill>
                  <a:srgbClr val="FF0066"/>
                </a:solidFill>
              </a:rPr>
              <a:t>Развито от древните римляни преди повече от 1000    години</a:t>
            </a:r>
          </a:p>
          <a:p>
            <a:pPr eaLnBrk="1" hangingPunct="1">
              <a:lnSpc>
                <a:spcPct val="90000"/>
              </a:lnSpc>
              <a:buNone/>
              <a:defRPr/>
            </a:pPr>
            <a:endParaRPr lang="bg-BG" sz="1800" dirty="0" smtClean="0">
              <a:solidFill>
                <a:srgbClr val="FF00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bg-BG" sz="2400" dirty="0" smtClean="0">
                <a:solidFill>
                  <a:srgbClr val="FF0066"/>
                </a:solidFill>
              </a:rPr>
              <a:t>През годините са построени нови станции, хотели,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bg-BG" sz="2400" dirty="0" smtClean="0">
                <a:solidFill>
                  <a:srgbClr val="FF0066"/>
                </a:solidFill>
              </a:rPr>
              <a:t>    бази за отдих и спортни съоръжения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bg-BG" sz="1800" dirty="0" smtClean="0">
              <a:solidFill>
                <a:srgbClr val="FF00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bg-BG" sz="2400" dirty="0" smtClean="0">
                <a:solidFill>
                  <a:srgbClr val="FF0066"/>
                </a:solidFill>
              </a:rPr>
              <a:t>Качествата на водата и въздуха в района  са уникални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bg-BG" sz="1800" dirty="0" smtClean="0">
              <a:solidFill>
                <a:srgbClr val="FF00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bg-BG" sz="2400" dirty="0" smtClean="0">
                <a:solidFill>
                  <a:srgbClr val="FF0066"/>
                </a:solidFill>
              </a:rPr>
              <a:t>Комплексен балнеоложки център за укрепване на здравето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bg-BG" sz="1800" dirty="0" smtClean="0">
              <a:solidFill>
                <a:srgbClr val="FF00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r>
              <a:rPr lang="bg-BG" sz="2400" dirty="0" smtClean="0">
                <a:solidFill>
                  <a:srgbClr val="00B050"/>
                </a:solidFill>
              </a:rPr>
              <a:t>Национален курорт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  <a:defRPr/>
            </a:pPr>
            <a:endParaRPr lang="bg-BG" sz="2400" dirty="0" smtClean="0">
              <a:solidFill>
                <a:srgbClr val="FF00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bg-BG" dirty="0" smtClean="0">
              <a:solidFill>
                <a:srgbClr val="FF00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bg-BG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/>
      <p:bldP spid="176131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600200"/>
          </a:xfrm>
        </p:spPr>
        <p:txBody>
          <a:bodyPr/>
          <a:lstStyle/>
          <a:p>
            <a:pPr eaLnBrk="1" hangingPunct="1">
              <a:defRPr/>
            </a:pPr>
            <a:r>
              <a:rPr lang="bg-BG" sz="36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В КУРОРТА МИНЕРАЛНИ БАНИ</a:t>
            </a:r>
            <a:br>
              <a:rPr lang="bg-BG" sz="36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bg-BG" sz="3600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СЕ ЛЕКУВАТ: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1783817"/>
            <a:ext cx="3886200" cy="4572000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  <a:defRPr/>
            </a:pPr>
            <a:r>
              <a:rPr lang="bg-BG" sz="2400" dirty="0" smtClean="0">
                <a:solidFill>
                  <a:schemeClr val="tx2">
                    <a:lumMod val="90000"/>
                  </a:schemeClr>
                </a:solidFill>
                <a:effectLst/>
              </a:rPr>
              <a:t>Болести на опорно-</a:t>
            </a:r>
          </a:p>
          <a:p>
            <a:pPr eaLnBrk="1" hangingPunct="1">
              <a:buNone/>
              <a:defRPr/>
            </a:pPr>
            <a:r>
              <a:rPr lang="bg-BG" sz="2400" dirty="0" smtClean="0">
                <a:solidFill>
                  <a:schemeClr val="tx2">
                    <a:lumMod val="90000"/>
                  </a:schemeClr>
                </a:solidFill>
                <a:effectLst/>
              </a:rPr>
              <a:t>    двигателния апарат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bg-BG" sz="2400" dirty="0" smtClean="0">
                <a:solidFill>
                  <a:schemeClr val="tx2">
                    <a:lumMod val="90000"/>
                  </a:schemeClr>
                </a:solidFill>
                <a:effectLst/>
              </a:rPr>
              <a:t>Болести на кръвта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bg-BG" sz="2400" dirty="0" smtClean="0">
                <a:solidFill>
                  <a:schemeClr val="tx2">
                    <a:lumMod val="90000"/>
                  </a:schemeClr>
                </a:solidFill>
                <a:effectLst/>
              </a:rPr>
              <a:t>Болест на </a:t>
            </a:r>
            <a:r>
              <a:rPr lang="bg-BG" sz="2400" dirty="0" err="1" smtClean="0">
                <a:solidFill>
                  <a:schemeClr val="tx2">
                    <a:lumMod val="90000"/>
                  </a:schemeClr>
                </a:solidFill>
                <a:effectLst/>
              </a:rPr>
              <a:t>Рейно</a:t>
            </a:r>
            <a:endParaRPr lang="bg-BG" sz="2400" dirty="0" smtClean="0">
              <a:solidFill>
                <a:schemeClr val="tx2">
                  <a:lumMod val="90000"/>
                </a:schemeClr>
              </a:solidFill>
              <a:effectLst/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bg-BG" sz="2400" dirty="0" smtClean="0">
                <a:solidFill>
                  <a:schemeClr val="tx2">
                    <a:lumMod val="90000"/>
                  </a:schemeClr>
                </a:solidFill>
                <a:effectLst/>
              </a:rPr>
              <a:t>Болест на Бюргер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bg-BG" sz="2400" dirty="0" err="1" smtClean="0">
                <a:solidFill>
                  <a:schemeClr val="tx2">
                    <a:lumMod val="90000"/>
                  </a:schemeClr>
                </a:solidFill>
                <a:effectLst/>
              </a:rPr>
              <a:t>Тромбофлебити</a:t>
            </a:r>
            <a:endParaRPr lang="bg-BG" sz="2400" dirty="0" smtClean="0">
              <a:solidFill>
                <a:schemeClr val="tx2">
                  <a:lumMod val="90000"/>
                </a:schemeClr>
              </a:solidFill>
              <a:effectLst/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bg-BG" sz="2400" dirty="0" err="1" smtClean="0">
                <a:solidFill>
                  <a:schemeClr val="tx2">
                    <a:lumMod val="90000"/>
                  </a:schemeClr>
                </a:solidFill>
                <a:effectLst/>
              </a:rPr>
              <a:t>Дерматити</a:t>
            </a:r>
            <a:endParaRPr lang="bg-BG" sz="2400" dirty="0" smtClean="0">
              <a:solidFill>
                <a:schemeClr val="tx2">
                  <a:lumMod val="90000"/>
                </a:schemeClr>
              </a:solidFill>
              <a:effectLst/>
            </a:endParaRP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bg-BG" sz="2400" dirty="0" smtClean="0">
                <a:solidFill>
                  <a:schemeClr val="tx2">
                    <a:lumMod val="90000"/>
                  </a:schemeClr>
                </a:solidFill>
                <a:effectLst/>
              </a:rPr>
              <a:t>Гинекологични заболявания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bg-BG" sz="2400" dirty="0" smtClean="0"/>
              <a:t>   </a:t>
            </a:r>
          </a:p>
        </p:txBody>
      </p:sp>
      <p:pic>
        <p:nvPicPr>
          <p:cNvPr id="26628" name="Picture 7" descr="Photo-003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838200" y="1600200"/>
            <a:ext cx="3886200" cy="4748991"/>
          </a:xfr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30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8467725" cy="1143000"/>
          </a:xfrm>
        </p:spPr>
        <p:txBody>
          <a:bodyPr>
            <a:normAutofit/>
          </a:bodyPr>
          <a:lstStyle/>
          <a:p>
            <a:pPr algn="ctr"/>
            <a:r>
              <a:rPr lang="bg-BG" dirty="0" smtClean="0">
                <a:latin typeface="Times New Roman" pitchFamily="18" charset="0"/>
                <a:cs typeface="Times New Roman" pitchFamily="18" charset="0"/>
              </a:rPr>
              <a:t>ПРОФЕСИОНАЛНА ПОДГОТОВКА</a:t>
            </a:r>
            <a:endParaRPr lang="bg-B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7737475" cy="4497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bg-BG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Професия</a:t>
            </a:r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algn="ctr">
              <a:buNone/>
            </a:pPr>
            <a:r>
              <a:rPr lang="bg-BG" sz="2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Изпълнител на термални процедури </a:t>
            </a:r>
            <a:endParaRPr lang="en-US" sz="24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algn="ctr">
              <a:buNone/>
            </a:pPr>
            <a:endParaRPr lang="en-US" sz="2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algn="ctr">
              <a:buNone/>
            </a:pPr>
            <a:endParaRPr lang="bg-BG" sz="24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algn="ctr">
              <a:buNone/>
            </a:pPr>
            <a:r>
              <a:rPr lang="bg-BG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Специалност </a:t>
            </a:r>
            <a:endParaRPr lang="en-US" sz="24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algn="ctr">
              <a:buNone/>
            </a:pPr>
            <a:r>
              <a:rPr lang="bg-BG" sz="2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Извършване</a:t>
            </a:r>
            <a:r>
              <a:rPr lang="bg-BG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bg-BG" sz="2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 </a:t>
            </a:r>
            <a:r>
              <a:rPr lang="bg-BG" sz="24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термални процедури </a:t>
            </a:r>
            <a:r>
              <a:rPr lang="bg-BG" sz="24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 балнеологични и други възстановителни центрове </a:t>
            </a:r>
            <a:endParaRPr lang="bg-BG" sz="24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8467725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БАЛООБРАЗУВАНЕ – ПРИЕМ В осми КЛАС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8423275" cy="449738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bg-BG" sz="22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За специалността </a:t>
            </a:r>
          </a:p>
          <a:p>
            <a:pPr marL="0" indent="0" algn="ctr">
              <a:buNone/>
            </a:pPr>
            <a:r>
              <a:rPr lang="bg-BG" sz="22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„</a:t>
            </a:r>
            <a:r>
              <a:rPr lang="bg-BG" sz="22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Извършване </a:t>
            </a:r>
            <a:r>
              <a:rPr lang="bg-BG" sz="2200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на термални процедури в балнеологични и други възстановителни </a:t>
            </a:r>
            <a:r>
              <a:rPr lang="bg-BG" sz="2200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центрове</a:t>
            </a:r>
            <a:r>
              <a:rPr lang="bg-BG" sz="22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“</a:t>
            </a:r>
            <a:r>
              <a:rPr lang="en-US" sz="22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endParaRPr lang="bg-BG" sz="2200" dirty="0" smtClea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algn="ctr">
              <a:buNone/>
            </a:pPr>
            <a:r>
              <a:rPr lang="bg-BG" sz="22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балът се образува като сбор от:</a:t>
            </a:r>
          </a:p>
          <a:p>
            <a:pPr marL="0" indent="0" algn="ctr">
              <a:buNone/>
            </a:pPr>
            <a:endParaRPr lang="bg-BG" sz="2200" dirty="0" smtClean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bg-BG" sz="22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Точките от НВО по БЕЛ х 2;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bg-BG" sz="22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Точките от НВО по Математика </a:t>
            </a:r>
            <a:r>
              <a:rPr lang="bg-BG" sz="22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х 2;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bg-BG" sz="22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Годишната оценка по БЗО, преобразувана в точки; </a:t>
            </a:r>
          </a:p>
          <a:p>
            <a:pPr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bg-BG" sz="22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Годишната оценка по </a:t>
            </a:r>
            <a:r>
              <a:rPr lang="bg-BG" sz="22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ХООС, </a:t>
            </a:r>
            <a:r>
              <a:rPr lang="bg-BG" sz="22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преобразувана в </a:t>
            </a:r>
            <a:r>
              <a:rPr lang="bg-BG" sz="2200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точки</a:t>
            </a:r>
            <a:r>
              <a:rPr lang="bg-BG" sz="2200" dirty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  <a:p>
            <a:pPr>
              <a:buFontTx/>
              <a:buChar char="-"/>
            </a:pPr>
            <a:endParaRPr lang="bg-BG" sz="2200" dirty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891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b="1" dirty="0">
                <a:effectLst/>
              </a:rPr>
              <a:t>УЧЕБНИ ПРЕДМЕТИ</a:t>
            </a:r>
            <a:r>
              <a:rPr lang="en-US" b="1" dirty="0">
                <a:effectLst/>
              </a:rPr>
              <a:t>, </a:t>
            </a:r>
            <a:r>
              <a:rPr lang="bg-BG" b="1" dirty="0">
                <a:effectLst/>
              </a:rPr>
              <a:t>СЕДМИЧЕН И ГОДИШЕН БРОЙ НА УЧЕБНИТЕ </a:t>
            </a:r>
            <a:r>
              <a:rPr lang="bg-BG" b="1" dirty="0" smtClean="0">
                <a:effectLst/>
              </a:rPr>
              <a:t>ЧАСОВЕ от раздел б на учебния план</a:t>
            </a:r>
            <a:endParaRPr lang="bg-BG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829701228"/>
              </p:ext>
            </p:extLst>
          </p:nvPr>
        </p:nvGraphicFramePr>
        <p:xfrm>
          <a:off x="375602" y="1778476"/>
          <a:ext cx="7777798" cy="41376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1216"/>
                <a:gridCol w="3005567"/>
                <a:gridCol w="1227005"/>
                <a:gridCol w="1227005"/>
                <a:gridCol w="1227005"/>
              </a:tblGrid>
              <a:tr h="190500">
                <a:tc rowSpan="3">
                  <a:txBody>
                    <a:bodyPr/>
                    <a:lstStyle/>
                    <a:p>
                      <a:endParaRPr lang="bg-BG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Видове подготовка, учебни предмети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</a:t>
                      </a:r>
                      <a:r>
                        <a:rPr lang="bg-BG" sz="1200">
                          <a:effectLst/>
                        </a:rPr>
                        <a:t> гимназиален етап – VІІІ клас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190500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Седмичен брой часове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Годишен брой учебни часове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</a:tr>
              <a:tr h="190500"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I учебен срок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II учебен срок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Общо седмици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</a:tr>
              <a:tr h="190500">
                <a:tc>
                  <a:txBody>
                    <a:bodyPr/>
                    <a:lstStyle/>
                    <a:p>
                      <a:endParaRPr lang="bg-BG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endParaRPr lang="bg-BG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18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18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36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</a:tr>
              <a:tr h="2520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Раздел Б - избираеми учебни часове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520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III.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Отраслова професионална подготовка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1.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Анатомия и физиология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1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1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36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520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IV.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Специфична професионална подготовка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520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V.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Разширена професионална подготовка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bg-BG"/>
                    </a:p>
                  </a:txBody>
                  <a:tcPr/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1.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Анатомия и физиология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1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1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36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2.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Долекарска помощ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1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0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18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520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Учебна практика: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1.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Анатомия и физиология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3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4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126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2.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Долекарска помощ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2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2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72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520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Общо за разширена проф. подготовка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7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7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252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  <a:tr h="25209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g-BG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bg-BG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bg-BG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bg-BG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bg-BG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236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bg-BG" sz="3600" dirty="0" smtClean="0">
                <a:latin typeface="Times New Roman" pitchFamily="18" charset="0"/>
                <a:cs typeface="Times New Roman" pitchFamily="18" charset="0"/>
              </a:rPr>
              <a:t>ТОВА СА НАШИТЕ КАБИНЕТИ</a:t>
            </a:r>
          </a:p>
        </p:txBody>
      </p:sp>
      <p:graphicFrame>
        <p:nvGraphicFramePr>
          <p:cNvPr id="2050" name="Object 12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4133850" y="1600200"/>
          <a:ext cx="36195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Chart" r:id="rId3" imgW="2209736" imgH="914535" progId="MSGraph.Chart.8">
                  <p:embed followColorScheme="full"/>
                </p:oleObj>
              </mc:Choice>
              <mc:Fallback>
                <p:oleObj name="Chart" r:id="rId3" imgW="2209736" imgH="914535" progId="MSGraph.Chart.8">
                  <p:embed followColorScheme="full"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3850" y="1600200"/>
                        <a:ext cx="361950" cy="457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1" name="Picture 3" descr="C:\Users\User\Desktop\снимки\СУ\index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" y="2057401"/>
            <a:ext cx="5638800" cy="4229100"/>
          </a:xfrm>
          <a:prstGeom prst="rect">
            <a:avLst/>
          </a:prstGeom>
          <a:noFill/>
        </p:spPr>
      </p:pic>
      <p:pic>
        <p:nvPicPr>
          <p:cNvPr id="2" name="Picture 4" descr="C:\Users\User\Desktop\снимки\СУ\index1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85332" y="1447800"/>
            <a:ext cx="3758668" cy="2819002"/>
          </a:xfrm>
          <a:prstGeom prst="rect">
            <a:avLst/>
          </a:prstGeom>
          <a:noFill/>
        </p:spPr>
      </p:pic>
      <p:pic>
        <p:nvPicPr>
          <p:cNvPr id="8" name="Контейнер за съдържание 7" descr="IMG_20170116_102140.jpg"/>
          <p:cNvPicPr>
            <a:picLocks noGrp="1" noChangeAspect="1"/>
          </p:cNvPicPr>
          <p:nvPr>
            <p:ph sz="quarter" idx="4"/>
          </p:nvPr>
        </p:nvPicPr>
        <p:blipFill>
          <a:blip r:embed="rId7" cstate="print"/>
          <a:stretch>
            <a:fillRect/>
          </a:stretch>
        </p:blipFill>
        <p:spPr>
          <a:xfrm>
            <a:off x="5378706" y="4077927"/>
            <a:ext cx="3765294" cy="2766821"/>
          </a:xfr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5" name="Picture 13" descr="C:\Users\User\Desktop\снимки\00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5284" y="0"/>
            <a:ext cx="3088030" cy="2057400"/>
          </a:xfrm>
          <a:prstGeom prst="rect">
            <a:avLst/>
          </a:prstGeom>
          <a:noFill/>
        </p:spPr>
      </p:pic>
      <p:pic>
        <p:nvPicPr>
          <p:cNvPr id="3086" name="Picture 14" descr="C:\Users\User\Desktop\снимки\2 pro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00800" y="0"/>
            <a:ext cx="2743200" cy="2057400"/>
          </a:xfrm>
          <a:prstGeom prst="rect">
            <a:avLst/>
          </a:prstGeom>
          <a:noFill/>
        </p:spPr>
      </p:pic>
      <p:pic>
        <p:nvPicPr>
          <p:cNvPr id="3087" name="Picture 15" descr="C:\Users\User\Desktop\снимки\mineralna_voda_cheshm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0"/>
            <a:ext cx="2739881" cy="2057400"/>
          </a:xfrm>
          <a:prstGeom prst="rect">
            <a:avLst/>
          </a:prstGeom>
          <a:noFill/>
        </p:spPr>
      </p:pic>
      <p:pic>
        <p:nvPicPr>
          <p:cNvPr id="3088" name="Picture 16" descr="C:\Users\User\Desktop\снимки\hotel_izvorit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2362200"/>
            <a:ext cx="2438400" cy="1828799"/>
          </a:xfrm>
          <a:prstGeom prst="rect">
            <a:avLst/>
          </a:prstGeom>
          <a:noFill/>
        </p:spPr>
      </p:pic>
      <p:pic>
        <p:nvPicPr>
          <p:cNvPr id="3089" name="Picture 17" descr="C:\Users\User\Desktop\снимки\villa_belisima_0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95600" y="2362200"/>
            <a:ext cx="3214255" cy="1767839"/>
          </a:xfrm>
          <a:prstGeom prst="rect">
            <a:avLst/>
          </a:prstGeom>
          <a:noFill/>
        </p:spPr>
      </p:pic>
      <p:pic>
        <p:nvPicPr>
          <p:cNvPr id="3090" name="Picture 18" descr="C:\Users\User\Desktop\снимки\hotel_bulgaria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00800" y="2362200"/>
            <a:ext cx="2286000" cy="1714500"/>
          </a:xfrm>
          <a:prstGeom prst="rect">
            <a:avLst/>
          </a:prstGeom>
          <a:noFill/>
        </p:spPr>
      </p:pic>
      <p:pic>
        <p:nvPicPr>
          <p:cNvPr id="3091" name="Picture 19" descr="C:\Users\User\Desktop\снимки\hotel_yonikotermal_1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4648200"/>
            <a:ext cx="2971622" cy="1982629"/>
          </a:xfrm>
          <a:prstGeom prst="rect">
            <a:avLst/>
          </a:prstGeom>
          <a:noFill/>
        </p:spPr>
      </p:pic>
      <p:pic>
        <p:nvPicPr>
          <p:cNvPr id="3092" name="Picture 20" descr="C:\Users\User\Desktop\снимки\semeen_hotel_yaman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00400" y="4648200"/>
            <a:ext cx="2743200" cy="2057400"/>
          </a:xfrm>
          <a:prstGeom prst="rect">
            <a:avLst/>
          </a:prstGeom>
          <a:noFill/>
        </p:spPr>
      </p:pic>
      <p:pic>
        <p:nvPicPr>
          <p:cNvPr id="126978" name="Picture 2" descr="C:\Users\User\Desktop\снимки\olimpia_roxana_04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36650" y="4648200"/>
            <a:ext cx="3007350" cy="2006690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C:\Users\User\Desktop\снимки\mineralni_izvori_obshtinska_bani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</p:spPr>
      </p:pic>
      <p:pic>
        <p:nvPicPr>
          <p:cNvPr id="128003" name="Picture 3" descr="C:\Users\User\Desktop\снимки\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4589600"/>
            <a:ext cx="4038600" cy="2271713"/>
          </a:xfrm>
          <a:prstGeom prst="rect">
            <a:avLst/>
          </a:prstGeom>
          <a:noFill/>
        </p:spPr>
      </p:pic>
      <p:pic>
        <p:nvPicPr>
          <p:cNvPr id="128009" name="Picture 9" descr="&amp;Pcy;&amp;rcy;&amp;ocy;&amp;iecy;&amp;kcy;&amp;tcy;: &quot;&amp;Rcy;&amp;iecy;&amp;khcy;&amp;acy;&amp;bcy;&amp;icy;&amp;lcy;&amp;icy;&amp;tcy;&amp;acy;&amp;tscy;&amp;icy;&amp;yacy;  &amp;icy; &amp;bcy;&amp;lcy;&amp;acy;&amp;gcy;&amp;ocy;&amp;ucy;&amp;scy;&amp;tcy;&amp;rcy;&amp;ocy;&amp;yacy;&amp;vcy;&amp;acy;&amp;ncy;&amp;iecy; &amp;ncy;&amp;acy; &amp;pcy;&amp;acy;&amp;rcy;&amp;kcy;&amp;ocy;&amp;vcy;&amp;acy; &amp;scy;&amp;rcy;&amp;iecy;&amp;dcy;&amp;acy; &amp;scy;. &amp;Mcy;&amp;icy;&amp;ncy;&amp;iecy;&amp;rcy;&amp;acy;&amp;lcy;&amp;ncy;&amp;icy; &amp;bcy;&amp;acy;&amp;ncy;&amp;icy;&quot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0200" y="4572000"/>
            <a:ext cx="3048000" cy="228600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theme/_rels/them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Textured">
  <a:themeElements>
    <a:clrScheme name="Textured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Textured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Fading Grid">
  <a:themeElements>
    <a:clrScheme name="1_Fading Grid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1_Fading Grid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Fading Grid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ading Grid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ading Grid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ading Grid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ading Grid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ading Grid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ading Grid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ading Grid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ading Grid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Digital Dots">
  <a:themeElements>
    <a:clrScheme name="Digital Dots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Digital Dots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gital Dots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gital Dots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gital Dots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gital Dots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gital Dots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gital Dots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gital Dots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gital Dots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gital Dots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Пътуване">
  <a:themeElements>
    <a:clrScheme name="Пътуване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Пътуване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Пътуване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тема">
  <a:themeElements>
    <a:clrScheme name="О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О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990</TotalTime>
  <Words>284</Words>
  <Application>Microsoft Office PowerPoint</Application>
  <PresentationFormat>On-screen Show (4:3)</PresentationFormat>
  <Paragraphs>102</Paragraphs>
  <Slides>14</Slides>
  <Notes>1</Notes>
  <HiddenSlides>0</HiddenSlides>
  <MMClips>1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7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36" baseType="lpstr">
      <vt:lpstr>Arial</vt:lpstr>
      <vt:lpstr>Calibri</vt:lpstr>
      <vt:lpstr>Consolas</vt:lpstr>
      <vt:lpstr>Constantia</vt:lpstr>
      <vt:lpstr>Corbel</vt:lpstr>
      <vt:lpstr>Franklin Gothic Book</vt:lpstr>
      <vt:lpstr>Franklin Gothic Medium</vt:lpstr>
      <vt:lpstr>Tahoma</vt:lpstr>
      <vt:lpstr>Times New Roman</vt:lpstr>
      <vt:lpstr>Verdana</vt:lpstr>
      <vt:lpstr>Vineta BT</vt:lpstr>
      <vt:lpstr>Wingdings</vt:lpstr>
      <vt:lpstr>Wingdings 2</vt:lpstr>
      <vt:lpstr>Wingdings 3</vt:lpstr>
      <vt:lpstr>Textured</vt:lpstr>
      <vt:lpstr>1_Fading Grid</vt:lpstr>
      <vt:lpstr>Mountain Top</vt:lpstr>
      <vt:lpstr>Digital Dots</vt:lpstr>
      <vt:lpstr>Пътуване</vt:lpstr>
      <vt:lpstr>Поток</vt:lpstr>
      <vt:lpstr>Метро</vt:lpstr>
      <vt:lpstr>Chart</vt:lpstr>
      <vt:lpstr>СУ „ПРОФ. Д-Р АСЕН  ЗЛАТАРОВ“ –  МИНЕРАЛНИ БАНИ</vt:lpstr>
      <vt:lpstr>КУРОРТНОТО  СЕЛИЩЕ</vt:lpstr>
      <vt:lpstr>В КУРОРТА МИНЕРАЛНИ БАНИ СЕ ЛЕКУВАТ:</vt:lpstr>
      <vt:lpstr>ПРОФЕСИОНАЛНА ПОДГОТОВКА</vt:lpstr>
      <vt:lpstr>БАЛООБРАЗУВАНЕ – ПРИЕМ В осми КЛАС</vt:lpstr>
      <vt:lpstr>УЧЕБНИ ПРЕДМЕТИ, СЕДМИЧЕН И ГОДИШЕН БРОЙ НА УЧЕБНИТЕ ЧАСОВЕ от раздел б на учебния план</vt:lpstr>
      <vt:lpstr>ТОВА СА НАШИТЕ КАБИНЕТИ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fyj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ПРОФЕСИОНАЛНА ГИМНАЗИЯ</dc:title>
  <dc:creator>koko</dc:creator>
  <cp:lastModifiedBy>Director</cp:lastModifiedBy>
  <cp:revision>96</cp:revision>
  <dcterms:created xsi:type="dcterms:W3CDTF">2008-10-20T18:50:10Z</dcterms:created>
  <dcterms:modified xsi:type="dcterms:W3CDTF">2020-05-19T09:04:01Z</dcterms:modified>
</cp:coreProperties>
</file>